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1633"/>
  </p:normalViewPr>
  <p:slideViewPr>
    <p:cSldViewPr snapToGrid="0" snapToObjects="1">
      <p:cViewPr varScale="1">
        <p:scale>
          <a:sx n="104" d="100"/>
          <a:sy n="104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419D4-E19B-0492-CAF7-FA5E107E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4" y="1033272"/>
            <a:ext cx="4882896" cy="41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3737" y="1328774"/>
            <a:ext cx="4103600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92210-B967-9059-B4A3-5472573E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C7F87-8BD1-1F6B-D507-828FCB0B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E98E7-F4A5-B897-5D17-60C9B3B3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2D32F-8C25-BDBC-D92A-6DCF19CE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AF971-F15D-8FC2-1846-9D7CAAC9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5634</TotalTime>
  <Words>1889</Words>
  <Application>Microsoft Macintosh PowerPoint</Application>
  <PresentationFormat>On-screen Show (16:9)</PresentationFormat>
  <Paragraphs>241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437</cp:revision>
  <dcterms:created xsi:type="dcterms:W3CDTF">2020-09-29T11:59:10Z</dcterms:created>
  <dcterms:modified xsi:type="dcterms:W3CDTF">2023-09-19T17:18:36Z</dcterms:modified>
</cp:coreProperties>
</file>